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76" d="100"/>
          <a:sy n="76" d="100"/>
        </p:scale>
        <p:origin x="678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803405"/>
            <a:ext cx="9448800" cy="1825096"/>
          </a:xfrm>
        </p:spPr>
        <p:txBody>
          <a:bodyPr anchor="b">
            <a:normAutofit/>
          </a:bodyPr>
          <a:lstStyle>
            <a:lvl1pPr algn="l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632201"/>
            <a:ext cx="9448800" cy="685800"/>
          </a:xfrm>
        </p:spPr>
        <p:txBody>
          <a:bodyPr>
            <a:normAutofit/>
          </a:bodyPr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09561" y="4314328"/>
            <a:ext cx="2910840" cy="374642"/>
          </a:xfrm>
        </p:spPr>
        <p:txBody>
          <a:bodyPr/>
          <a:lstStyle/>
          <a:p>
            <a:fld id="{0C8224A3-66DA-4502-BEB7-3A423C007B0A}" type="datetimeFigureOut">
              <a:rPr lang="en-US" smtClean="0"/>
              <a:t>6/21/2022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371600" y="4323845"/>
            <a:ext cx="6400800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77200" y="1430866"/>
            <a:ext cx="2743200" cy="365125"/>
          </a:xfrm>
        </p:spPr>
        <p:txBody>
          <a:bodyPr/>
          <a:lstStyle/>
          <a:p>
            <a:fld id="{3BE84EC0-F01B-4184-A76A-9A1ECE512F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049754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77" y="4697360"/>
            <a:ext cx="10822034" cy="81935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1727" y="941439"/>
            <a:ext cx="10821840" cy="3478161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5516715"/>
            <a:ext cx="10820400" cy="701969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8224A3-66DA-4502-BEB7-3A423C007B0A}" type="datetimeFigureOut">
              <a:rPr lang="en-US" smtClean="0"/>
              <a:t>6/21/2022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E84EC0-F01B-4184-A76A-9A1ECE512F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9996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2"/>
            <a:ext cx="10820400" cy="2802467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9133"/>
            <a:ext cx="10130516" cy="999067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0C8224A3-66DA-4502-BEB7-3A423C007B0A}" type="datetimeFigureOut">
              <a:rPr lang="en-US" smtClean="0"/>
              <a:t>6/21/2022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3BE84EC0-F01B-4184-A76A-9A1ECE512F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747653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67" y="753533"/>
            <a:ext cx="10151533" cy="2604495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303865" y="3365556"/>
            <a:ext cx="9592736" cy="4444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959862"/>
            <a:ext cx="10151533" cy="679871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0C8224A3-66DA-4502-BEB7-3A423C007B0A}" type="datetimeFigureOut">
              <a:rPr lang="en-US" smtClean="0"/>
              <a:t>6/21/2022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3BE84EC0-F01B-4184-A76A-9A1ECE512F19}" type="slidenum">
              <a:rPr lang="en-US" smtClean="0"/>
              <a:t>‹#›</a:t>
            </a:fld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476250" y="93345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0984230" y="270129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77585198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95" y="1124701"/>
            <a:ext cx="10146186" cy="251183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8315"/>
            <a:ext cx="10144654" cy="999885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78883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0C8224A3-66DA-4502-BEB7-3A423C007B0A}" type="datetimeFigureOut">
              <a:rPr lang="en-US" smtClean="0"/>
              <a:t>6/21/2022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8883"/>
            <a:ext cx="6991492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3BE84EC0-F01B-4184-A76A-9A1ECE512F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921668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2895600" y="761999"/>
            <a:ext cx="8610599" cy="130386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0" y="2202080"/>
            <a:ext cx="3456432" cy="617320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799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68800" y="2201333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366858" y="2904067"/>
            <a:ext cx="3456432" cy="331461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51800" y="2192866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8051801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8224A3-66DA-4502-BEB7-3A423C007B0A}" type="datetimeFigureOut">
              <a:rPr lang="en-US" smtClean="0"/>
              <a:t>6/21/2022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E84EC0-F01B-4184-A76A-9A1ECE512F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468994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599" cy="12954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8618" y="4191000"/>
            <a:ext cx="3451582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8618" y="2362200"/>
            <a:ext cx="3451582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8618" y="4873764"/>
            <a:ext cx="3451582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74263" y="4191000"/>
            <a:ext cx="3448935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374263" y="2362200"/>
            <a:ext cx="3448936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374264" y="4873763"/>
            <a:ext cx="344893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49731" y="4191000"/>
            <a:ext cx="3456469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049855" y="2362200"/>
            <a:ext cx="3447878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8049731" y="4873761"/>
            <a:ext cx="345244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8224A3-66DA-4502-BEB7-3A423C007B0A}" type="datetimeFigureOut">
              <a:rPr lang="en-US" smtClean="0"/>
              <a:t>6/21/2022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E84EC0-F01B-4184-A76A-9A1ECE512F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149521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2194559"/>
            <a:ext cx="10820400" cy="40241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8224A3-66DA-4502-BEB7-3A423C007B0A}" type="datetimeFigureOut">
              <a:rPr lang="en-US" smtClean="0"/>
              <a:t>6/21/2022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E84EC0-F01B-4184-A76A-9A1ECE512F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821780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48800" y="745066"/>
            <a:ext cx="2057400" cy="3903133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24466" y="745067"/>
            <a:ext cx="8204201" cy="390313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79941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0C8224A3-66DA-4502-BEB7-3A423C007B0A}" type="datetimeFigureOut">
              <a:rPr lang="en-US" smtClean="0"/>
              <a:t>6/21/2022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0"/>
            <a:ext cx="6991492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3BE84EC0-F01B-4184-A76A-9A1ECE512F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30898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8224A3-66DA-4502-BEB7-3A423C007B0A}" type="datetimeFigureOut">
              <a:rPr lang="en-US" smtClean="0"/>
              <a:t>6/21/2022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E84EC0-F01B-4184-A76A-9A1ECE512F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80780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3"/>
            <a:ext cx="10820399" cy="2801935"/>
          </a:xfrm>
        </p:spPr>
        <p:txBody>
          <a:bodyPr anchor="b">
            <a:normAutofit/>
          </a:bodyPr>
          <a:lstStyle>
            <a:lvl1pPr algn="r"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467" y="3641725"/>
            <a:ext cx="10490200" cy="955675"/>
          </a:xfrm>
        </p:spPr>
        <p:txBody>
          <a:bodyPr>
            <a:normAutofit/>
          </a:bodyPr>
          <a:lstStyle>
            <a:lvl1pPr marL="0" indent="0" algn="r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0C8224A3-66DA-4502-BEB7-3A423C007B0A}" type="datetimeFigureOut">
              <a:rPr lang="en-US" smtClean="0"/>
              <a:t>6/21/2022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1"/>
            <a:ext cx="6991492" cy="36406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3BE84EC0-F01B-4184-A76A-9A1ECE512F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89633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2194559"/>
            <a:ext cx="5334000" cy="40241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194559"/>
            <a:ext cx="5334000" cy="40241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8224A3-66DA-4502-BEB7-3A423C007B0A}" type="datetimeFigureOut">
              <a:rPr lang="en-US" smtClean="0"/>
              <a:t>6/21/2022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E84EC0-F01B-4184-A76A-9A1ECE512F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74597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600" cy="12954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9" y="2183802"/>
            <a:ext cx="5079991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0" y="3132666"/>
            <a:ext cx="5311775" cy="308601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0" y="2183802"/>
            <a:ext cx="5105400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132666"/>
            <a:ext cx="5334000" cy="308601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8224A3-66DA-4502-BEB7-3A423C007B0A}" type="datetimeFigureOut">
              <a:rPr lang="en-US" smtClean="0"/>
              <a:t>6/21/2022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E84EC0-F01B-4184-A76A-9A1ECE512F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58450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8224A3-66DA-4502-BEB7-3A423C007B0A}" type="datetimeFigureOut">
              <a:rPr lang="en-US" smtClean="0"/>
              <a:t>6/21/2022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E84EC0-F01B-4184-A76A-9A1ECE512F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10010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8224A3-66DA-4502-BEB7-3A423C007B0A}" type="datetimeFigureOut">
              <a:rPr lang="en-US" smtClean="0"/>
              <a:t>6/21/2022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E84EC0-F01B-4184-A76A-9A1ECE512F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46273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411480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95582" y="746759"/>
            <a:ext cx="6510618" cy="5471925"/>
          </a:xfrm>
        </p:spPr>
        <p:txBody>
          <a:bodyPr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411480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8224A3-66DA-4502-BEB7-3A423C007B0A}" type="datetimeFigureOut">
              <a:rPr lang="en-US" smtClean="0"/>
              <a:t>6/21/2022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E84EC0-F01B-4184-A76A-9A1ECE512F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08251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687324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861238" y="751241"/>
            <a:ext cx="3644962" cy="5467443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687324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8224A3-66DA-4502-BEB7-3A423C007B0A}" type="datetimeFigureOut">
              <a:rPr lang="en-US" smtClean="0"/>
              <a:t>6/21/2022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E84EC0-F01B-4184-A76A-9A1ECE512F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35506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0-HD-TOP.pn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4414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895600" y="764373"/>
            <a:ext cx="8610600" cy="12930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194560"/>
            <a:ext cx="10820400" cy="40241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95360" y="6356350"/>
            <a:ext cx="291084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8224A3-66DA-4502-BEB7-3A423C007B0A}" type="datetimeFigureOut">
              <a:rPr lang="en-US" smtClean="0"/>
              <a:t>6/21/2022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6355845"/>
            <a:ext cx="7772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63000" y="38100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E84EC0-F01B-4184-A76A-9A1ECE512F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490688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r" defTabSz="914400" rtl="0" eaLnBrk="1" latinLnBrk="0" hangingPunct="1">
        <a:lnSpc>
          <a:spcPct val="90000"/>
        </a:lnSpc>
        <a:spcBef>
          <a:spcPct val="0"/>
        </a:spcBef>
        <a:buNone/>
        <a:defRPr sz="40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hyperlink" Target="http://www.registermyathlete.com/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hyperlink" Target="http://www.academy.azpreps365.com/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509B4E-7C37-E16B-6C28-9787D3478549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Window Rock High School 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FBEA60E-2E03-7021-BE87-91698906B7C9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Athletic Department</a:t>
            </a:r>
          </a:p>
        </p:txBody>
      </p:sp>
    </p:spTree>
    <p:extLst>
      <p:ext uri="{BB962C8B-B14F-4D97-AF65-F5344CB8AC3E}">
        <p14:creationId xmlns:p14="http://schemas.microsoft.com/office/powerpoint/2010/main" val="263650378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DA5D35-E7EA-3926-DBF8-C53FCC00D5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Summer Activities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C8639D9-6EA3-55BE-D6BB-A9701E9F833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Wrestling</a:t>
            </a:r>
          </a:p>
          <a:p>
            <a:pPr lvl="1"/>
            <a:r>
              <a:rPr lang="en-US" dirty="0"/>
              <a:t>@Colorado Camp – June 12 – 15</a:t>
            </a:r>
          </a:p>
          <a:p>
            <a:pPr lvl="1"/>
            <a:r>
              <a:rPr lang="en-US" dirty="0"/>
              <a:t>Practices</a:t>
            </a:r>
          </a:p>
          <a:p>
            <a:pPr lvl="1"/>
            <a:r>
              <a:rPr lang="en-US" dirty="0"/>
              <a:t>May 10, 12, 17, 19 (Tuesdays and Thursdays, from 5-6:30PM)</a:t>
            </a:r>
          </a:p>
          <a:p>
            <a:pPr lvl="1"/>
            <a:r>
              <a:rPr lang="en-US" dirty="0"/>
              <a:t>June 1, 2, 7, 8, 9, 10 (times will be from 10:00 AM – 12:00 PM)</a:t>
            </a:r>
          </a:p>
          <a:p>
            <a:pPr lvl="2"/>
            <a:endParaRPr lang="en-US" dirty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5120292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497C3C-CF38-681E-C8E0-C229737ABA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Summer Activities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06C80E1-E34F-37EC-825E-BB7C65503C9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Girls Basketball</a:t>
            </a:r>
          </a:p>
          <a:p>
            <a:pPr lvl="1"/>
            <a:r>
              <a:rPr lang="en-US" dirty="0"/>
              <a:t>Coach Whitney will be hosting open gym and league nights during the summer for incoming 9</a:t>
            </a:r>
            <a:r>
              <a:rPr lang="en-US" baseline="30000" dirty="0"/>
              <a:t>th</a:t>
            </a:r>
            <a:r>
              <a:rPr lang="en-US" dirty="0"/>
              <a:t> graders.</a:t>
            </a:r>
          </a:p>
          <a:p>
            <a:pPr lvl="1"/>
            <a:r>
              <a:rPr lang="en-US" dirty="0"/>
              <a:t>Please contact Coach Whitney for  more </a:t>
            </a:r>
            <a:r>
              <a:rPr lang="en-US"/>
              <a:t>information.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0823733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496E8C-792F-7BBB-BE9B-0D97CCA2E7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Athletic Registration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54CB7EF-09D0-5AFB-AB1C-CC0B54189D3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5530516" cy="4351338"/>
          </a:xfrm>
        </p:spPr>
        <p:txBody>
          <a:bodyPr>
            <a:normAutofit/>
          </a:bodyPr>
          <a:lstStyle/>
          <a:p>
            <a:r>
              <a:rPr lang="en-US" dirty="0"/>
              <a:t>All athletes will complete a profile with Register My Athlete</a:t>
            </a:r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dirty="0">
                <a:hlinkClick r:id="rId2"/>
              </a:rPr>
              <a:t>www.registermyathlete.com</a:t>
            </a:r>
            <a:r>
              <a:rPr lang="en-US" dirty="0"/>
              <a:t> </a:t>
            </a:r>
          </a:p>
          <a:p>
            <a:r>
              <a:rPr lang="en-US" dirty="0"/>
              <a:t>If you have created your profile as an 8</a:t>
            </a:r>
            <a:r>
              <a:rPr lang="en-US" baseline="30000" dirty="0"/>
              <a:t>th</a:t>
            </a:r>
            <a:r>
              <a:rPr lang="en-US" dirty="0"/>
              <a:t> grader, your profile will carry over as a freshman.</a:t>
            </a:r>
          </a:p>
          <a:p>
            <a:r>
              <a:rPr lang="en-US" dirty="0"/>
              <a:t>You will need to upload a new sports physical.</a:t>
            </a:r>
          </a:p>
          <a:p>
            <a:r>
              <a:rPr lang="en-US" dirty="0"/>
              <a:t>$20 participation fee for all sports. This fee is per season/per sport.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02C255C-D940-8C73-4170-95E57296C00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1101" t="18104" r="30229" b="14862"/>
          <a:stretch/>
        </p:blipFill>
        <p:spPr>
          <a:xfrm>
            <a:off x="6702803" y="1825624"/>
            <a:ext cx="4714613" cy="39019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420216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3808CD-29AC-BEE7-A3B9-F1B6EE5B1D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dirty="0"/>
              <a:t>AIA Brainbook and Opioid Awareness Courses</a:t>
            </a:r>
            <a:br>
              <a:rPr lang="en-US" dirty="0"/>
            </a:br>
            <a:r>
              <a:rPr lang="en-US" dirty="0">
                <a:hlinkClick r:id="rId2"/>
              </a:rPr>
              <a:t>academy.azpreps365.com</a:t>
            </a:r>
            <a:r>
              <a:rPr lang="en-US" dirty="0"/>
              <a:t>	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ACA286CD-A6ED-2D3B-D0AD-898BAE77945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/>
          <a:stretch/>
        </p:blipFill>
        <p:spPr>
          <a:xfrm>
            <a:off x="2518833" y="2193925"/>
            <a:ext cx="7154334" cy="4024313"/>
          </a:xfrm>
        </p:spPr>
      </p:pic>
    </p:spTree>
    <p:extLst>
      <p:ext uri="{BB962C8B-B14F-4D97-AF65-F5344CB8AC3E}">
        <p14:creationId xmlns:p14="http://schemas.microsoft.com/office/powerpoint/2010/main" val="188101318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61ED5D-DEB9-422B-435B-E9E64FBCE1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/>
              <a:t>Completed Certificate can be uploaded to RMA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32CBCCE3-5112-605F-11D3-8A739F4C2B3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22708" t="12604" r="22744" b="12400"/>
          <a:stretch/>
        </p:blipFill>
        <p:spPr>
          <a:xfrm>
            <a:off x="2869035" y="1977428"/>
            <a:ext cx="5838737" cy="4515447"/>
          </a:xfrm>
        </p:spPr>
      </p:pic>
    </p:spTree>
    <p:extLst>
      <p:ext uri="{BB962C8B-B14F-4D97-AF65-F5344CB8AC3E}">
        <p14:creationId xmlns:p14="http://schemas.microsoft.com/office/powerpoint/2010/main" val="397972316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A30FC0-D5E5-02AB-4DC5-02E51AE528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Fall Sports Timeline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C2A97D2-29C2-2CFE-01EE-55498EDE9E5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Football</a:t>
            </a:r>
          </a:p>
          <a:p>
            <a:pPr lvl="1"/>
            <a:r>
              <a:rPr lang="en-US" dirty="0"/>
              <a:t>1</a:t>
            </a:r>
            <a:r>
              <a:rPr lang="en-US" baseline="30000" dirty="0"/>
              <a:t>st</a:t>
            </a:r>
            <a:r>
              <a:rPr lang="en-US" dirty="0"/>
              <a:t> Day of Practice – July 25, 2022</a:t>
            </a:r>
          </a:p>
          <a:p>
            <a:pPr lvl="1"/>
            <a:r>
              <a:rPr lang="en-US" dirty="0"/>
              <a:t>Head Coach W. Begay</a:t>
            </a:r>
          </a:p>
          <a:p>
            <a:r>
              <a:rPr lang="en-US" dirty="0"/>
              <a:t>Volleyball</a:t>
            </a:r>
          </a:p>
          <a:p>
            <a:pPr lvl="1"/>
            <a:r>
              <a:rPr lang="en-US" dirty="0"/>
              <a:t>1</a:t>
            </a:r>
            <a:r>
              <a:rPr lang="en-US" baseline="30000" dirty="0"/>
              <a:t>st</a:t>
            </a:r>
            <a:r>
              <a:rPr lang="en-US" dirty="0"/>
              <a:t> Day of Practice – August 8, 2022</a:t>
            </a:r>
          </a:p>
          <a:p>
            <a:pPr lvl="1"/>
            <a:r>
              <a:rPr lang="en-US" dirty="0"/>
              <a:t>Head Coach G. Peshlakai</a:t>
            </a:r>
          </a:p>
          <a:p>
            <a:r>
              <a:rPr lang="en-US" dirty="0"/>
              <a:t>Cross Country </a:t>
            </a:r>
          </a:p>
          <a:p>
            <a:pPr lvl="1"/>
            <a:r>
              <a:rPr lang="en-US" dirty="0"/>
              <a:t>1</a:t>
            </a:r>
            <a:r>
              <a:rPr lang="en-US" baseline="30000" dirty="0"/>
              <a:t>st</a:t>
            </a:r>
            <a:r>
              <a:rPr lang="en-US" dirty="0"/>
              <a:t> Day of Practice – August 8, 2022</a:t>
            </a:r>
          </a:p>
          <a:p>
            <a:pPr lvl="1"/>
            <a:r>
              <a:rPr lang="en-US" dirty="0"/>
              <a:t>Head Coach E. Goodsoldier</a:t>
            </a:r>
          </a:p>
          <a:p>
            <a:r>
              <a:rPr lang="en-US" dirty="0"/>
              <a:t>Fall Cheer</a:t>
            </a:r>
          </a:p>
          <a:p>
            <a:pPr lvl="1"/>
            <a:r>
              <a:rPr lang="en-US" dirty="0"/>
              <a:t>1</a:t>
            </a:r>
            <a:r>
              <a:rPr lang="en-US" baseline="30000" dirty="0"/>
              <a:t>st</a:t>
            </a:r>
            <a:r>
              <a:rPr lang="en-US" dirty="0"/>
              <a:t> Day of Practice – July 25, 2022</a:t>
            </a:r>
          </a:p>
        </p:txBody>
      </p:sp>
    </p:spTree>
    <p:extLst>
      <p:ext uri="{BB962C8B-B14F-4D97-AF65-F5344CB8AC3E}">
        <p14:creationId xmlns:p14="http://schemas.microsoft.com/office/powerpoint/2010/main" val="90017970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8288A922-B863-AD4D-B567-716047CF76A0}"/>
              </a:ext>
            </a:extLst>
          </p:cNvPr>
          <p:cNvSpPr txBox="1">
            <a:spLocks/>
          </p:cNvSpPr>
          <p:nvPr/>
        </p:nvSpPr>
        <p:spPr>
          <a:xfrm>
            <a:off x="990600" y="5175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Winter Sports Timeline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3B578C0B-CF3F-36EA-B5C0-46BDDE976858}"/>
              </a:ext>
            </a:extLst>
          </p:cNvPr>
          <p:cNvSpPr txBox="1">
            <a:spLocks/>
          </p:cNvSpPr>
          <p:nvPr/>
        </p:nvSpPr>
        <p:spPr>
          <a:xfrm>
            <a:off x="990600" y="19780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Girls Basketball</a:t>
            </a:r>
          </a:p>
          <a:p>
            <a:pPr lvl="1"/>
            <a:r>
              <a:rPr lang="en-US" dirty="0"/>
              <a:t>1</a:t>
            </a:r>
            <a:r>
              <a:rPr lang="en-US" baseline="30000" dirty="0"/>
              <a:t>st</a:t>
            </a:r>
            <a:r>
              <a:rPr lang="en-US" dirty="0"/>
              <a:t> Day of Practice – October 31, 2022</a:t>
            </a:r>
          </a:p>
          <a:p>
            <a:pPr lvl="1"/>
            <a:r>
              <a:rPr lang="en-US" dirty="0"/>
              <a:t>Head Coach G. Whitney</a:t>
            </a:r>
          </a:p>
          <a:p>
            <a:r>
              <a:rPr lang="en-US" dirty="0"/>
              <a:t>Boys Basketball</a:t>
            </a:r>
          </a:p>
          <a:p>
            <a:pPr lvl="1"/>
            <a:r>
              <a:rPr lang="en-US" dirty="0"/>
              <a:t>1</a:t>
            </a:r>
            <a:r>
              <a:rPr lang="en-US" baseline="30000" dirty="0"/>
              <a:t>st</a:t>
            </a:r>
            <a:r>
              <a:rPr lang="en-US" dirty="0"/>
              <a:t> Day of Practice – October 31, 2022</a:t>
            </a:r>
          </a:p>
          <a:p>
            <a:pPr lvl="1"/>
            <a:r>
              <a:rPr lang="en-US" dirty="0"/>
              <a:t>Head Coach G. Clauschee</a:t>
            </a:r>
          </a:p>
          <a:p>
            <a:r>
              <a:rPr lang="en-US" dirty="0"/>
              <a:t>Wrestling</a:t>
            </a:r>
          </a:p>
          <a:p>
            <a:pPr lvl="1"/>
            <a:r>
              <a:rPr lang="en-US" dirty="0"/>
              <a:t>1</a:t>
            </a:r>
            <a:r>
              <a:rPr lang="en-US" baseline="30000" dirty="0"/>
              <a:t>st</a:t>
            </a:r>
            <a:r>
              <a:rPr lang="en-US" dirty="0"/>
              <a:t> Day of Practice – October 31, 2022</a:t>
            </a:r>
          </a:p>
          <a:p>
            <a:pPr lvl="1"/>
            <a:r>
              <a:rPr lang="en-US" dirty="0"/>
              <a:t>Head Coach M. Hillis</a:t>
            </a:r>
          </a:p>
          <a:p>
            <a:r>
              <a:rPr lang="en-US" dirty="0"/>
              <a:t>Winter Cheer</a:t>
            </a:r>
          </a:p>
          <a:p>
            <a:pPr lvl="1"/>
            <a:r>
              <a:rPr lang="en-US" dirty="0"/>
              <a:t>1</a:t>
            </a:r>
            <a:r>
              <a:rPr lang="en-US" baseline="30000" dirty="0"/>
              <a:t>st</a:t>
            </a:r>
            <a:r>
              <a:rPr lang="en-US" dirty="0"/>
              <a:t> Day of Practice – October 31, 2022</a:t>
            </a:r>
          </a:p>
        </p:txBody>
      </p:sp>
    </p:spTree>
    <p:extLst>
      <p:ext uri="{BB962C8B-B14F-4D97-AF65-F5344CB8AC3E}">
        <p14:creationId xmlns:p14="http://schemas.microsoft.com/office/powerpoint/2010/main" val="90940533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F1921A82-EF49-4011-E5F1-92737486C0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Spring Sports Timeline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EFAF54C8-181D-5A37-07BB-B9B9CE2FDCA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Baseball</a:t>
            </a:r>
          </a:p>
          <a:p>
            <a:pPr lvl="1"/>
            <a:r>
              <a:rPr lang="en-US" dirty="0"/>
              <a:t>1</a:t>
            </a:r>
            <a:r>
              <a:rPr lang="en-US" baseline="30000" dirty="0"/>
              <a:t>st</a:t>
            </a:r>
            <a:r>
              <a:rPr lang="en-US" dirty="0"/>
              <a:t> Day of Practice – February 6, 2023</a:t>
            </a:r>
          </a:p>
          <a:p>
            <a:r>
              <a:rPr lang="en-US" dirty="0"/>
              <a:t>Softball</a:t>
            </a:r>
          </a:p>
          <a:p>
            <a:pPr lvl="1"/>
            <a:r>
              <a:rPr lang="en-US" dirty="0"/>
              <a:t>1</a:t>
            </a:r>
            <a:r>
              <a:rPr lang="en-US" baseline="30000" dirty="0"/>
              <a:t>st</a:t>
            </a:r>
            <a:r>
              <a:rPr lang="en-US" dirty="0"/>
              <a:t> Day of Practice – February 6, 2023</a:t>
            </a:r>
          </a:p>
          <a:p>
            <a:r>
              <a:rPr lang="en-US" dirty="0"/>
              <a:t>Track and Field</a:t>
            </a:r>
          </a:p>
          <a:p>
            <a:pPr lvl="1"/>
            <a:r>
              <a:rPr lang="en-US" dirty="0"/>
              <a:t>1</a:t>
            </a:r>
            <a:r>
              <a:rPr lang="en-US" baseline="30000" dirty="0"/>
              <a:t>st</a:t>
            </a:r>
            <a:r>
              <a:rPr lang="en-US" dirty="0"/>
              <a:t> Day of Practice – February 6, 2023</a:t>
            </a:r>
          </a:p>
        </p:txBody>
      </p:sp>
    </p:spTree>
    <p:extLst>
      <p:ext uri="{BB962C8B-B14F-4D97-AF65-F5344CB8AC3E}">
        <p14:creationId xmlns:p14="http://schemas.microsoft.com/office/powerpoint/2010/main" val="282234332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976B0E-C9F4-5977-24DC-9C976B13F4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Summer Activities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13C4000-4658-DF4A-5682-6834956E72D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Football – Coach W. Begay</a:t>
            </a:r>
          </a:p>
          <a:p>
            <a:pPr lvl="1"/>
            <a:r>
              <a:rPr lang="en-US" dirty="0"/>
              <a:t>@ Fort Lewis – May 28</a:t>
            </a:r>
          </a:p>
          <a:p>
            <a:pPr lvl="1"/>
            <a:r>
              <a:rPr lang="en-US" dirty="0"/>
              <a:t>@ Arizona Christian University – June 1</a:t>
            </a:r>
          </a:p>
          <a:p>
            <a:pPr lvl="1"/>
            <a:r>
              <a:rPr lang="en-US" dirty="0"/>
              <a:t>@ Empire HS – June 11</a:t>
            </a:r>
          </a:p>
          <a:p>
            <a:pPr lvl="1"/>
            <a:r>
              <a:rPr lang="en-US" dirty="0"/>
              <a:t>@ Monument Valley HS – June 18</a:t>
            </a:r>
          </a:p>
          <a:p>
            <a:pPr lvl="1"/>
            <a:r>
              <a:rPr lang="en-US" dirty="0"/>
              <a:t>@ Holbrook HS – June 25</a:t>
            </a:r>
          </a:p>
          <a:p>
            <a:pPr lvl="1"/>
            <a:r>
              <a:rPr lang="en-US" dirty="0"/>
              <a:t>WRHS Football 7 on 7 and Bigman – July 16</a:t>
            </a:r>
          </a:p>
        </p:txBody>
      </p:sp>
    </p:spTree>
    <p:extLst>
      <p:ext uri="{BB962C8B-B14F-4D97-AF65-F5344CB8AC3E}">
        <p14:creationId xmlns:p14="http://schemas.microsoft.com/office/powerpoint/2010/main" val="156678222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EA0962-5649-DF4C-2A7E-FBD3B8CA3B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Summer Activities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EE821A8-4204-5FE0-529F-9CD99069258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Volleyball – </a:t>
            </a:r>
          </a:p>
          <a:p>
            <a:pPr lvl="1"/>
            <a:r>
              <a:rPr lang="en-US" dirty="0"/>
              <a:t>@ Blue Ridge Volleyball Tournament – June 10 - 11</a:t>
            </a:r>
          </a:p>
          <a:p>
            <a:pPr lvl="1"/>
            <a:r>
              <a:rPr lang="en-US" dirty="0"/>
              <a:t>@ Monument Valley HS – June 22</a:t>
            </a:r>
          </a:p>
          <a:p>
            <a:pPr lvl="1"/>
            <a:r>
              <a:rPr lang="en-US" dirty="0"/>
              <a:t>@ Rehoboth HS – June 29</a:t>
            </a:r>
          </a:p>
          <a:p>
            <a:pPr lvl="1"/>
            <a:r>
              <a:rPr lang="en-US" dirty="0"/>
              <a:t>Scout Volleyball Tournament July 3</a:t>
            </a:r>
          </a:p>
          <a:p>
            <a:pPr lvl="1"/>
            <a:r>
              <a:rPr lang="en-US" dirty="0"/>
              <a:t>@ </a:t>
            </a:r>
            <a:r>
              <a:rPr lang="en-US" dirty="0" err="1"/>
              <a:t>Chinle</a:t>
            </a:r>
            <a:r>
              <a:rPr lang="en-US" dirty="0"/>
              <a:t> HS –July 6</a:t>
            </a:r>
          </a:p>
          <a:p>
            <a:pPr lvl="1"/>
            <a:r>
              <a:rPr lang="en-US" dirty="0"/>
              <a:t>Scout Volleyball Camp July 11 - 14</a:t>
            </a:r>
          </a:p>
          <a:p>
            <a:pPr lvl="1"/>
            <a:r>
              <a:rPr lang="en-US" dirty="0"/>
              <a:t>@ Thoreau HS – July 20</a:t>
            </a:r>
          </a:p>
        </p:txBody>
      </p:sp>
    </p:spTree>
    <p:extLst>
      <p:ext uri="{BB962C8B-B14F-4D97-AF65-F5344CB8AC3E}">
        <p14:creationId xmlns:p14="http://schemas.microsoft.com/office/powerpoint/2010/main" val="2123888428"/>
      </p:ext>
    </p:extLst>
  </p:cSld>
  <p:clrMapOvr>
    <a:masterClrMapping/>
  </p:clrMapOvr>
</p:sld>
</file>

<file path=ppt/theme/theme1.xml><?xml version="1.0" encoding="utf-8"?>
<a:theme xmlns:a="http://schemas.openxmlformats.org/drawingml/2006/main" name="Vapor Trail">
  <a:themeElements>
    <a:clrScheme name="Vapor Trail">
      <a:dk1>
        <a:sysClr val="windowText" lastClr="000000"/>
      </a:dk1>
      <a:lt1>
        <a:sysClr val="window" lastClr="FFFFFF"/>
      </a:lt1>
      <a:dk2>
        <a:srgbClr val="454545"/>
      </a:dk2>
      <a:lt2>
        <a:srgbClr val="DADADA"/>
      </a:lt2>
      <a:accent1>
        <a:srgbClr val="DF2E28"/>
      </a:accent1>
      <a:accent2>
        <a:srgbClr val="FE801A"/>
      </a:accent2>
      <a:accent3>
        <a:srgbClr val="E9BF35"/>
      </a:accent3>
      <a:accent4>
        <a:srgbClr val="81BB42"/>
      </a:accent4>
      <a:accent5>
        <a:srgbClr val="32C7A9"/>
      </a:accent5>
      <a:accent6>
        <a:srgbClr val="4A9BDC"/>
      </a:accent6>
      <a:hlink>
        <a:srgbClr val="F0532B"/>
      </a:hlink>
      <a:folHlink>
        <a:srgbClr val="F38B53"/>
      </a:folHlink>
    </a:clrScheme>
    <a:fontScheme name="Vapor Trail">
      <a:maj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Vapor Trail">
      <a:fillStyleLst>
        <a:solidFill>
          <a:schemeClr val="phClr"/>
        </a:solidFill>
        <a:gradFill rotWithShape="1">
          <a:gsLst>
            <a:gs pos="0">
              <a:schemeClr val="phClr">
                <a:tint val="69000"/>
                <a:alpha val="100000"/>
                <a:satMod val="109000"/>
                <a:lumMod val="110000"/>
              </a:schemeClr>
            </a:gs>
            <a:gs pos="52000">
              <a:schemeClr val="phClr">
                <a:tint val="74000"/>
                <a:satMod val="100000"/>
                <a:lumMod val="104000"/>
              </a:schemeClr>
            </a:gs>
            <a:gs pos="100000">
              <a:schemeClr val="phClr">
                <a:tint val="78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00000"/>
                <a:lumMod val="104000"/>
              </a:schemeClr>
            </a:gs>
            <a:gs pos="78000">
              <a:schemeClr val="phClr">
                <a:shade val="100000"/>
                <a:satMod val="11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threePt" dir="t"/>
          </a:scene3d>
          <a:sp3d>
            <a:bevelT w="25400" h="12700"/>
          </a:sp3d>
        </a:effectStyle>
        <a:effectStyle>
          <a:effectLst>
            <a:outerShdw blurRad="57150" dist="19050" dir="5400000" algn="ctr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>
            <a:bevelT w="50800" h="2540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Vapor Trail" id="{4FDF2955-7D9C-493C-B9F9-C205151B46CD}" vid="{8F31A783-2159-4870-BC29-2BA7D038EA4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TM04033937[[fn=Vapor Trail]]</Template>
  <TotalTime>324</TotalTime>
  <Words>429</Words>
  <Application>Microsoft Office PowerPoint</Application>
  <PresentationFormat>Widescreen</PresentationFormat>
  <Paragraphs>68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4" baseType="lpstr">
      <vt:lpstr>Arial</vt:lpstr>
      <vt:lpstr>Century Gothic</vt:lpstr>
      <vt:lpstr>Vapor Trail</vt:lpstr>
      <vt:lpstr>Window Rock High School </vt:lpstr>
      <vt:lpstr>Athletic Registration </vt:lpstr>
      <vt:lpstr>AIA Brainbook and Opioid Awareness Courses academy.azpreps365.com </vt:lpstr>
      <vt:lpstr>Completed Certificate can be uploaded to RMA</vt:lpstr>
      <vt:lpstr>Fall Sports Timeline</vt:lpstr>
      <vt:lpstr>PowerPoint Presentation</vt:lpstr>
      <vt:lpstr>Spring Sports Timeline</vt:lpstr>
      <vt:lpstr>Summer Activities</vt:lpstr>
      <vt:lpstr>Summer Activities</vt:lpstr>
      <vt:lpstr>Summer Activities</vt:lpstr>
      <vt:lpstr>Summer Activities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Window Rock High School</dc:title>
  <dc:creator>Ryan Dodson</dc:creator>
  <cp:lastModifiedBy>Cynthia Smiley</cp:lastModifiedBy>
  <cp:revision>2</cp:revision>
  <dcterms:created xsi:type="dcterms:W3CDTF">2022-05-04T14:55:37Z</dcterms:created>
  <dcterms:modified xsi:type="dcterms:W3CDTF">2022-06-21T20:44:05Z</dcterms:modified>
</cp:coreProperties>
</file>